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80" r:id="rId6"/>
    <p:sldId id="281" r:id="rId7"/>
    <p:sldId id="283" r:id="rId8"/>
    <p:sldId id="282" r:id="rId9"/>
    <p:sldId id="271" r:id="rId10"/>
    <p:sldId id="317" r:id="rId11"/>
    <p:sldId id="284" r:id="rId12"/>
    <p:sldId id="285" r:id="rId13"/>
    <p:sldId id="328" r:id="rId14"/>
    <p:sldId id="286" r:id="rId15"/>
    <p:sldId id="318" r:id="rId16"/>
    <p:sldId id="262" r:id="rId17"/>
    <p:sldId id="294" r:id="rId18"/>
    <p:sldId id="327" r:id="rId19"/>
    <p:sldId id="319" r:id="rId20"/>
    <p:sldId id="303" r:id="rId21"/>
    <p:sldId id="304" r:id="rId22"/>
    <p:sldId id="306" r:id="rId23"/>
    <p:sldId id="315" r:id="rId24"/>
    <p:sldId id="316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FF"/>
    <a:srgbClr val="00FF00"/>
    <a:srgbClr val="FFFFCC"/>
    <a:srgbClr val="FF9999"/>
    <a:srgbClr val="11FF11"/>
    <a:srgbClr val="FFFF66"/>
    <a:srgbClr val="FFFF99"/>
    <a:srgbClr val="FF3300"/>
    <a:srgbClr val="24D1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87" autoAdjust="0"/>
    <p:restoredTop sz="86441" autoAdjust="0"/>
  </p:normalViewPr>
  <p:slideViewPr>
    <p:cSldViewPr>
      <p:cViewPr varScale="1">
        <p:scale>
          <a:sx n="116" d="100"/>
          <a:sy n="116" d="100"/>
        </p:scale>
        <p:origin x="-18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%20&#1055;&#1044;&#1044;\viktorina_pdd_snayu_ya\&#1055;&#1044;&#1044;.wma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%20&#1055;&#1044;&#1044;\viktorina_pdd_snayu_ya\&#1050;&#1086;&#1090;%20&#1051;&#1077;&#1086;&#1087;&#1086;&#1083;&#1100;&#1076;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%20&#1055;&#1044;&#1044;\viktorina_pdd_snayu_ya\&#1055;&#1072;&#1088;&#1086;&#1074;&#1086;&#1079;&#1080;&#1082;%20&#1080;&#1079;%20&#1056;&#1086;&#1084;&#1072;&#1096;&#1082;&#1086;&#1074;&#1086;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89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820472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492896"/>
            <a:ext cx="1440160" cy="7200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01008"/>
            <a:ext cx="4464496" cy="17554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i="1" dirty="0" smtClean="0">
                <a:solidFill>
                  <a:srgbClr val="00B05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8000" b="1" i="1" dirty="0">
              <a:solidFill>
                <a:srgbClr val="00B05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949280"/>
            <a:ext cx="8532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/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Знает вся моя семья, знаю ПДД и 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/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№2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70" y="15001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Сигналы светофора,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разметка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56992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4005064"/>
            <a:ext cx="435159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573016"/>
            <a:ext cx="45338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48478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сигналы пешеходного светофора вы знаете, что они обозначают?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светофор?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66573"/>
            <a:ext cx="1747572" cy="33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25632" y="3566228"/>
            <a:ext cx="58326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 ДВИЖЕНИЕ ПЕШЕХОДА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797152"/>
            <a:ext cx="58326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РАЗРЕШАЕТ ДВИЖЕНИЕ ПЕШЕХОДА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57464"/>
            <a:ext cx="1296144" cy="13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 проезжей части  обозначен пешеходный переход?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7198404_z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3933056"/>
            <a:ext cx="2520280" cy="26482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0506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65104"/>
            <a:ext cx="2355310" cy="13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922" y="869437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48478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цвета используют дорожные службы при нанесении разметки на дороге? Почему?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645670" cy="30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006964" y="4201948"/>
            <a:ext cx="291404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722" y="3645024"/>
            <a:ext cx="30541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296144" cy="13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836712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006" y="155915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2060848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каких местах пешеходам разрешается переходить дорогу?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307198404_z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221088"/>
            <a:ext cx="2225288" cy="23382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4221088"/>
            <a:ext cx="3677394" cy="23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3768" y="4221088"/>
            <a:ext cx="2686050" cy="231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83671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 3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Физкультурная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277671"/>
            <a:ext cx="3042638" cy="25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Д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50056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 4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988840"/>
            <a:ext cx="8208912" cy="23762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a1b1_63a754e5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E7B9"/>
              </a:clrFrom>
              <a:clrTo>
                <a:srgbClr val="F9E7B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99792" y="2051812"/>
            <a:ext cx="1008112" cy="8816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0_7a1b1_63a754e5_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AE8BA"/>
              </a:clrFrom>
              <a:clrTo>
                <a:srgbClr val="FAE8B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24128" y="3284984"/>
            <a:ext cx="881039" cy="9985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060848"/>
            <a:ext cx="8810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12976"/>
            <a:ext cx="6011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31640" y="2708920"/>
            <a:ext cx="6669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Дорожные знаки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4437112"/>
            <a:ext cx="2942456" cy="220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знаки?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645024"/>
            <a:ext cx="2160240" cy="29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573016"/>
            <a:ext cx="2957314" cy="29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73016"/>
            <a:ext cx="2908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052736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006" y="371939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должен знать дорожные знаки?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348880"/>
            <a:ext cx="25480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348880"/>
            <a:ext cx="30908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8b4f0_4c48f9d4_XL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03848" y="3645024"/>
            <a:ext cx="2426876" cy="299382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9168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должен знать дорожные знаки?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56992"/>
            <a:ext cx="254806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_8b4f0_4c48f9d4_XL.jpe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91880" y="4221088"/>
            <a:ext cx="1994828" cy="246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501008"/>
            <a:ext cx="30908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6672"/>
            <a:ext cx="1296144" cy="13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155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з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рителям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Расставьте знаки правильно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22007-3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7068837" cy="51801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19872" y="2132856"/>
            <a:ext cx="2376264" cy="3744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2708920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3651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2492896"/>
            <a:ext cx="621401" cy="8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25906" y="2492896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563888" y="443711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2060848"/>
            <a:ext cx="720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79715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191683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408" y="472514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85293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5589240"/>
            <a:ext cx="6934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8172400" y="278092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72400" y="5517232"/>
            <a:ext cx="7020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941168"/>
            <a:ext cx="2675012" cy="152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808" y="5733256"/>
            <a:ext cx="462583" cy="2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648" y="0"/>
            <a:ext cx="1152128" cy="753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ost-189862-1258020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764704"/>
            <a:ext cx="3960440" cy="422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ost-189862-1258020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2373669"/>
            <a:ext cx="4107779" cy="422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1065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859405">
            <a:off x="5634019" y="3037283"/>
            <a:ext cx="1606385" cy="212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fo6915e6mg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92280" y="3230978"/>
            <a:ext cx="1793654" cy="24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355065981_tr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4343188"/>
            <a:ext cx="1577629" cy="226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нашей викторины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10527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105273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Пешеходы</a:t>
            </a:r>
            <a:endParaRPr lang="ru-RU" sz="4800" b="1" i="1" dirty="0">
              <a:solidFill>
                <a:srgbClr val="00B0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37321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Водители</a:t>
            </a:r>
            <a:endParaRPr lang="ru-RU" sz="48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 5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«Мульти -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Автопульти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221088"/>
            <a:ext cx="1921396" cy="1921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921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3040" y="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мультипликационный фильм откуда эта композиция?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Назовите транспорт главного героя?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30823"/>
            <a:ext cx="1115616" cy="12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31d94e9efcb5ec0136288e0e6ead77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47664" y="2852936"/>
            <a:ext cx="2969194" cy="3863119"/>
          </a:xfrm>
          <a:prstGeom prst="rect">
            <a:avLst/>
          </a:prstGeom>
        </p:spPr>
      </p:pic>
      <p:pic>
        <p:nvPicPr>
          <p:cNvPr id="7" name="Кот Леополь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2852936"/>
            <a:ext cx="2592288" cy="384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137" y="757495"/>
            <a:ext cx="603990" cy="6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812220" cy="12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921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мультипликационный фильм откуда эта композиция?</a:t>
            </a:r>
          </a:p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Кто главный герой?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00702"/>
            <a:ext cx="102249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b-avatar-0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43808" y="3284984"/>
            <a:ext cx="3398877" cy="3144791"/>
          </a:xfrm>
          <a:prstGeom prst="rect">
            <a:avLst/>
          </a:prstGeom>
        </p:spPr>
      </p:pic>
      <p:pic>
        <p:nvPicPr>
          <p:cNvPr id="6" name="Паровозик из Ромашк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81826" y="5905366"/>
            <a:ext cx="304800" cy="3048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813"/>
            <a:ext cx="1152128" cy="117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66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6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капитанов</a:t>
            </a:r>
            <a:endParaRPr lang="ru-RU" sz="9600" b="1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61206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«Пешеходы»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Собрать любой дорожный знак СЕРВИСА.</a:t>
            </a:r>
            <a:endParaRPr lang="ru-RU" sz="44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118" y="3689055"/>
            <a:ext cx="5400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«Водители»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Собрать любой запрещающий знак.</a:t>
            </a:r>
            <a:endParaRPr lang="ru-RU" sz="44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a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313" y="0"/>
            <a:ext cx="91623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0466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Счастливого пути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10992">
            <a:off x="1331796" y="5139194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Девизы команд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Пешеход! Пешеход!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Помни ты про переход!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Знай, что только переход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 машин тебя спасет.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077072"/>
            <a:ext cx="59046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«Пешеходы»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вами мы сразимся,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просто не сдадимся!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и вам и нам, сопутствует  удача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772816"/>
            <a:ext cx="2326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Пешеходы</a:t>
            </a:r>
            <a:endParaRPr lang="ru-RU" sz="3600" b="1" i="1" dirty="0">
              <a:solidFill>
                <a:srgbClr val="00B0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563" y="4437112"/>
            <a:ext cx="224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Водители</a:t>
            </a:r>
            <a:endParaRPr lang="ru-RU" sz="36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№1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768352"/>
            <a:ext cx="4089648" cy="40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подарили почтальону Печкину родители дяди Федора?</a:t>
            </a:r>
            <a:endParaRPr lang="ru-R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798237"/>
            <a:ext cx="5373216" cy="405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764705"/>
            <a:ext cx="648072" cy="7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60648"/>
            <a:ext cx="871500" cy="13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летал старик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Хоттабыч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23" t="3996" r="1268" b="4218"/>
          <a:stretch>
            <a:fillRect/>
          </a:stretch>
        </p:blipFill>
        <p:spPr bwMode="auto">
          <a:xfrm>
            <a:off x="1763688" y="2564904"/>
            <a:ext cx="5976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7602" y="142852"/>
            <a:ext cx="1325902" cy="13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отправилась Золушка на бал во дворец?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233369"/>
            <a:ext cx="4828009" cy="362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857232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4290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5567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Емеля приехал во дворец к царю?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60648"/>
            <a:ext cx="1325902" cy="13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04838"/>
            <a:ext cx="4104456" cy="385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236" y="14285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зрителям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Летит птица небылица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внутри, народ сидит.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 собою говорит.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29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Силач на четырёх ногах,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резиновых сапогах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Прямиком из магазина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Прикатил нам пианино.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1116">
            <a:off x="3707904" y="1052736"/>
            <a:ext cx="3410300" cy="17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501317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что, там в дымке тает?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Птицей по волнам летает.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Паруса меняет вахта,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Держит нос по ветру 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365104"/>
            <a:ext cx="2385656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708920"/>
            <a:ext cx="3184354" cy="15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71414"/>
            <a:ext cx="1838322" cy="120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318</Words>
  <Application>Microsoft Office PowerPoint</Application>
  <PresentationFormat>Экран (4:3)</PresentationFormat>
  <Paragraphs>86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Andr</cp:lastModifiedBy>
  <cp:revision>241</cp:revision>
  <dcterms:created xsi:type="dcterms:W3CDTF">2015-02-08T21:52:16Z</dcterms:created>
  <dcterms:modified xsi:type="dcterms:W3CDTF">2017-03-10T07:53:19Z</dcterms:modified>
</cp:coreProperties>
</file>